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54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C7918-5AD8-4DC9-BDD5-670618918A5B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89421-828D-41BE-A3E1-F557679B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84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C7918-5AD8-4DC9-BDD5-670618918A5B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89421-828D-41BE-A3E1-F557679B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77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C7918-5AD8-4DC9-BDD5-670618918A5B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89421-828D-41BE-A3E1-F557679B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9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C7918-5AD8-4DC9-BDD5-670618918A5B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89421-828D-41BE-A3E1-F557679B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9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C7918-5AD8-4DC9-BDD5-670618918A5B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89421-828D-41BE-A3E1-F557679B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8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C7918-5AD8-4DC9-BDD5-670618918A5B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89421-828D-41BE-A3E1-F557679B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0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C7918-5AD8-4DC9-BDD5-670618918A5B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89421-828D-41BE-A3E1-F557679B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61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C7918-5AD8-4DC9-BDD5-670618918A5B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89421-828D-41BE-A3E1-F557679B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95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C7918-5AD8-4DC9-BDD5-670618918A5B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89421-828D-41BE-A3E1-F557679B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14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C7918-5AD8-4DC9-BDD5-670618918A5B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89421-828D-41BE-A3E1-F557679B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79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C7918-5AD8-4DC9-BDD5-670618918A5B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89421-828D-41BE-A3E1-F557679B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72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C7918-5AD8-4DC9-BDD5-670618918A5B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89421-828D-41BE-A3E1-F557679B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4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hyperlink" Target="mailto:manshard@hawaii.edu" TargetMode="Externa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6334A6-152A-4265-A65E-48830DC67186}"/>
              </a:ext>
            </a:extLst>
          </p:cNvPr>
          <p:cNvSpPr txBox="1"/>
          <p:nvPr/>
        </p:nvSpPr>
        <p:spPr>
          <a:xfrm>
            <a:off x="474453" y="276046"/>
            <a:ext cx="7651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Update on Distribution of BBTV-Resistant Banana Clones</a:t>
            </a:r>
          </a:p>
          <a:p>
            <a:r>
              <a:rPr lang="en-US" dirty="0"/>
              <a:t>Richard Manshardt </a:t>
            </a:r>
            <a:r>
              <a:rPr lang="en-US" dirty="0">
                <a:hlinkClick r:id="rId4"/>
              </a:rPr>
              <a:t>manshard@hawaii.edu</a:t>
            </a:r>
            <a:r>
              <a:rPr lang="en-US" dirty="0"/>
              <a:t>, CTAHR/TPSS Dept., UH Manoa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DF0C8-6957-43B5-A56B-B52409A75465}"/>
              </a:ext>
            </a:extLst>
          </p:cNvPr>
          <p:cNvSpPr txBox="1"/>
          <p:nvPr/>
        </p:nvSpPr>
        <p:spPr>
          <a:xfrm>
            <a:off x="595223" y="1203842"/>
            <a:ext cx="57538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Four BBTV-resistant clones identified by Gabe </a:t>
            </a:r>
            <a:r>
              <a:rPr lang="en-US" dirty="0" err="1"/>
              <a:t>Sachter</a:t>
            </a:r>
            <a:r>
              <a:rPr lang="en-US" dirty="0"/>
              <a:t>-Smith (MS 2015).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Clones tissue-cultured and cleaned of BBTV by Asoka Silva in Dr. Mike Melzer’s lab (PEPS 2017-19).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‘Highgate’ (Gros Michel) clone distributed to HTFG cooperators on neighbor islands (March 2020).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remaining tissue cultures multiplied by Elisa Mow in Dr. Susan </a:t>
            </a:r>
            <a:r>
              <a:rPr lang="en-US" dirty="0" err="1"/>
              <a:t>Miyasaka’s</a:t>
            </a:r>
            <a:r>
              <a:rPr lang="en-US" dirty="0"/>
              <a:t> TC lab at </a:t>
            </a:r>
            <a:r>
              <a:rPr lang="en-US" dirty="0" err="1"/>
              <a:t>Komohana</a:t>
            </a:r>
            <a:r>
              <a:rPr lang="en-US" dirty="0"/>
              <a:t> Research &amp; Extension Center in Hilo (Spring – Fall 2021).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‘Cocos’ (Gros Michel), ‘</a:t>
            </a:r>
            <a:r>
              <a:rPr lang="en-US" b="1" dirty="0" err="1">
                <a:solidFill>
                  <a:srgbClr val="FF0000"/>
                </a:solidFill>
              </a:rPr>
              <a:t>Kayinja</a:t>
            </a:r>
            <a:r>
              <a:rPr lang="en-US" b="1" dirty="0">
                <a:solidFill>
                  <a:srgbClr val="FF0000"/>
                </a:solidFill>
              </a:rPr>
              <a:t>’ &amp; NPV (Pisang </a:t>
            </a:r>
            <a:r>
              <a:rPr lang="en-US" b="1" dirty="0" err="1">
                <a:solidFill>
                  <a:srgbClr val="FF0000"/>
                </a:solidFill>
              </a:rPr>
              <a:t>Awak</a:t>
            </a:r>
            <a:r>
              <a:rPr lang="en-US" b="1" dirty="0">
                <a:solidFill>
                  <a:srgbClr val="FF0000"/>
                </a:solidFill>
              </a:rPr>
              <a:t>) planned for distribution in winter (2021-22).</a:t>
            </a:r>
          </a:p>
        </p:txBody>
      </p:sp>
      <p:pic>
        <p:nvPicPr>
          <p:cNvPr id="4" name="image26.jpeg">
            <a:extLst>
              <a:ext uri="{FF2B5EF4-FFF2-40B4-BE49-F238E27FC236}">
                <a16:creationId xmlns:a16="http://schemas.microsoft.com/office/drawing/2014/main" id="{20330FB1-694F-465B-9DEC-71AF15B4C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086" y="1138038"/>
            <a:ext cx="2362480" cy="3566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_DSC1614.jpg">
            <a:extLst>
              <a:ext uri="{FF2B5EF4-FFF2-40B4-BE49-F238E27FC236}">
                <a16:creationId xmlns:a16="http://schemas.microsoft.com/office/drawing/2014/main" id="{099003DF-5208-43F4-94EE-1C7F5A008F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68" y="4522289"/>
            <a:ext cx="1547067" cy="2016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23.jpeg">
            <a:extLst>
              <a:ext uri="{FF2B5EF4-FFF2-40B4-BE49-F238E27FC236}">
                <a16:creationId xmlns:a16="http://schemas.microsoft.com/office/drawing/2014/main" id="{E86FA26B-2082-40AE-B378-40E88029B4A4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3002" y="4522289"/>
            <a:ext cx="1387928" cy="201653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CE9291-5805-435D-A6C6-F348450CBCE8}"/>
              </a:ext>
            </a:extLst>
          </p:cNvPr>
          <p:cNvSpPr txBox="1"/>
          <p:nvPr/>
        </p:nvSpPr>
        <p:spPr>
          <a:xfrm>
            <a:off x="6547446" y="4743328"/>
            <a:ext cx="270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Gabe with ‘Highgate’ AAA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DB4337-457A-4888-A29E-EDF03C45DE45}"/>
              </a:ext>
            </a:extLst>
          </p:cNvPr>
          <p:cNvSpPr txBox="1"/>
          <p:nvPr/>
        </p:nvSpPr>
        <p:spPr>
          <a:xfrm>
            <a:off x="534837" y="4845891"/>
            <a:ext cx="207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Pisang </a:t>
            </a:r>
            <a:r>
              <a:rPr lang="en-US" dirty="0" err="1"/>
              <a:t>Awak</a:t>
            </a:r>
            <a:r>
              <a:rPr lang="en-US" dirty="0"/>
              <a:t> (ABB) clones NPV (left) and ‘</a:t>
            </a:r>
            <a:r>
              <a:rPr lang="en-US" dirty="0" err="1"/>
              <a:t>Kayinja</a:t>
            </a:r>
            <a:r>
              <a:rPr lang="en-US" dirty="0"/>
              <a:t>’ (right)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407FD5-572F-44BF-B63D-BCD793150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00824" y="262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2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5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723</TotalTime>
  <Words>147</Words>
  <Application>Microsoft Office PowerPoint</Application>
  <PresentationFormat>On-screen Show (4:3)</PresentationFormat>
  <Paragraphs>9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Manshardt</dc:creator>
  <cp:lastModifiedBy>Richard Manshardt</cp:lastModifiedBy>
  <cp:revision>21</cp:revision>
  <dcterms:created xsi:type="dcterms:W3CDTF">2020-09-05T07:22:04Z</dcterms:created>
  <dcterms:modified xsi:type="dcterms:W3CDTF">2021-10-07T09:04:05Z</dcterms:modified>
</cp:coreProperties>
</file>